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6"/>
  </p:notesMasterIdLst>
  <p:sldIdLst>
    <p:sldId id="259" r:id="rId2"/>
    <p:sldId id="258" r:id="rId3"/>
    <p:sldId id="261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/>
    <p:restoredTop sz="94665"/>
  </p:normalViewPr>
  <p:slideViewPr>
    <p:cSldViewPr snapToGrid="0">
      <p:cViewPr>
        <p:scale>
          <a:sx n="83" d="100"/>
          <a:sy n="83" d="100"/>
        </p:scale>
        <p:origin x="3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33BB5-E112-8246-9E9A-58045E4798BD}" type="datetimeFigureOut">
              <a:rPr kumimoji="1" lang="ja-JP" altLang="en-US" smtClean="0"/>
              <a:t>2024/2/29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F1B18-5C59-824A-BB2A-CE378FBAD6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9675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F1B18-5C59-824A-BB2A-CE378FBAD60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08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F1B18-5C59-824A-BB2A-CE378FBAD60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065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F1B18-5C59-824A-BB2A-CE378FBAD60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92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A736A4-38EF-EE8D-A1E6-8FD0AC28B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ECAEA54-0DAC-C681-4B7C-906F66F7C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0F088C-CE51-FB63-0BEE-66BC89A55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29DC01-2BBC-369E-DEA5-A9E5448C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B814E2-74F4-964C-9441-99918584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539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0DD405-65EA-9128-7AC9-A79BDC20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BFEDACC-00CD-2773-110C-24EB35E07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ABFF3C-574D-747A-770B-A0DCC4B4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4A90A9-BEBC-5C6D-FBC3-31874A80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40618A-543F-AC28-E0CA-143AA06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186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BCCA492-0A64-4F4A-EE6A-205C34328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08B219-7982-4DDC-A9E4-6470D58AC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69FC73-679E-7751-908C-68F2F049F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C3890D-7B30-25B0-12D2-5DCCF86C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4D3795-B1FF-616D-D0AE-BC4724C4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931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B22F0F-6A5E-DC64-364F-DC6E039C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0B248B-2A0F-D1ED-D771-4FF73A4C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92D100-C453-401C-36BC-2F58AF8D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DD0D42-F194-7292-4265-DA5ECCEE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9D4248-D34A-A4C6-576E-611DB617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3984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C9A32-C4A8-F9AB-100F-661FF7C3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9AF79E-82EC-022D-A7BC-6826E6851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4FF57E-2048-D49E-4289-89F56D98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C3E349-1E82-B494-1DCA-3D3790DB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40442B-D764-C43E-7830-AA5061FE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82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BD2CE2-24C8-D917-6E47-1458B6E8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D2B843-F830-E47E-789C-9555C58E1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EDCC8C-86E7-068C-BF70-FD49B8263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A2FDBA-1C44-0422-5016-9EF3C17C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DE49D7-FD9A-B0D0-6938-18C79E86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040E76-CDFA-69D8-C5FF-45399998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543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0B9CBF-3C6D-67D9-5F42-F6505FAE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D9D6930-FC30-678D-CFB4-555A26462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842B5C-94D7-40B7-08B4-0D0AE74DF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CDB864F-6E68-C941-9FC7-61DBC6D39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C2FF48-12F3-771C-ABE2-73E3F393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E0510FA-CC90-E4FE-7D4D-694AF252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5E6C70C-ABE8-5610-BA4D-0F63F96C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31BB2B2-B91F-484E-26E1-B053D582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125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251EA8-16EA-818D-B9C3-1DD74FAB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D2E4BA4-96CB-F825-73EC-E6C0616F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893146-023E-21DB-C945-8163C03B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868AC9-7713-B93C-7292-15F20A15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67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E1191C-45DC-E168-841B-35E40C3C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358ECDF-F34E-8760-8067-F2AC3A05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B7BCF4-176C-F150-FE9C-046F85C6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0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377122-AFAC-2262-C5B0-F6E87BDB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D9B3B5-2B2A-54AB-08CD-84815613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8A91E3-EB2D-E4D0-254D-D2BCDE0C8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713BD1-9EC4-A23C-5F33-663E8C919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3E1F36-F30C-5C96-E081-3B61885A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6E4C0F-CA87-5008-A2C0-4B020762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928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7D3BB6-E710-44CA-F7EC-B92CA330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5704B80-87E6-1012-D6B3-2952C7AE4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98DEEB-75B7-A2E1-CC41-B5861712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36FF27-E584-4B76-5958-04ABD4FF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A19051-95E3-67B5-A22B-6091AF7CD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5CB367-6914-D436-28A7-568979CA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995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0FF53F-AE48-0AA9-82F8-FEF49EEE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32173B-DD12-9605-550F-0735CBBCF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7467EB-2743-9303-31C0-88E6654A9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2/29/24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312A64-5D5E-2025-7DEB-0FBBBE088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855FC3-63FF-60CE-2736-F6533E746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9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C0AFF9-B779-88C0-14C9-BEB88520D833}"/>
              </a:ext>
            </a:extLst>
          </p:cNvPr>
          <p:cNvSpPr>
            <a:spLocks noChangeAspect="1"/>
          </p:cNvSpPr>
          <p:nvPr/>
        </p:nvSpPr>
        <p:spPr>
          <a:xfrm>
            <a:off x="2178126" y="98999"/>
            <a:ext cx="3089356" cy="66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飛行機の模型&#10;&#10;低い精度で自動的に生成された説明">
            <a:extLst>
              <a:ext uri="{FF2B5EF4-FFF2-40B4-BE49-F238E27FC236}">
                <a16:creationId xmlns:a16="http://schemas.microsoft.com/office/drawing/2014/main" id="{9C48A7A3-4FF7-8E0E-AC9A-9574FA1B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73" y="135762"/>
            <a:ext cx="3055433" cy="662247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89F8639-0866-FA52-CB69-29DB4B3B9C73}"/>
              </a:ext>
            </a:extLst>
          </p:cNvPr>
          <p:cNvSpPr>
            <a:spLocks noChangeAspect="1"/>
          </p:cNvSpPr>
          <p:nvPr/>
        </p:nvSpPr>
        <p:spPr>
          <a:xfrm>
            <a:off x="5681006" y="98999"/>
            <a:ext cx="3089356" cy="669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7CB5253-08FB-ED84-5D23-904C1A004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71" y="153760"/>
            <a:ext cx="3038825" cy="65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コンピューター関連の機械&#10;&#10;中程度の精度で自動的に生成された説明">
            <a:extLst>
              <a:ext uri="{FF2B5EF4-FFF2-40B4-BE49-F238E27FC236}">
                <a16:creationId xmlns:a16="http://schemas.microsoft.com/office/drawing/2014/main" id="{88FFBD8A-A9FF-FD75-A558-4D00FA37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7DF47C2-BF94-E6E7-1633-001A56B08B6C}"/>
              </a:ext>
            </a:extLst>
          </p:cNvPr>
          <p:cNvSpPr/>
          <p:nvPr/>
        </p:nvSpPr>
        <p:spPr>
          <a:xfrm>
            <a:off x="2476597" y="149184"/>
            <a:ext cx="319143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</a:t>
            </a:r>
            <a:r>
              <a:rPr kumimoji="1" lang="en-US" altLang="ja-JP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R×</a:t>
            </a:r>
            <a:r>
              <a:rPr lang="ja-JP" altLang="en-US" sz="48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戦車</a:t>
            </a:r>
            <a:endParaRPr lang="en-US" altLang="ja-JP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ja-JP" sz="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ja-JP" alt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新感覚の</a:t>
            </a:r>
            <a:r>
              <a:rPr lang="en-US" altLang="ja-JP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</a:t>
            </a:r>
            <a:r>
              <a:rPr lang="ja-JP" alt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ゲーム</a:t>
            </a:r>
            <a:endParaRPr lang="ja-JP" altLang="en-US" sz="2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652D6-F493-1AEB-6196-BCE665559ED5}"/>
              </a:ext>
            </a:extLst>
          </p:cNvPr>
          <p:cNvSpPr/>
          <p:nvPr/>
        </p:nvSpPr>
        <p:spPr>
          <a:xfrm>
            <a:off x="5782246" y="303072"/>
            <a:ext cx="3057955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</a:t>
            </a:r>
            <a:r>
              <a:rPr lang="ja-JP" altLang="en-US"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でプログラミングにリアリティを</a:t>
            </a:r>
            <a:endParaRPr lang="en-US" altLang="ja-JP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ja-JP" sz="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ja-JP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プログラミング学習にも使える！</a:t>
            </a:r>
            <a:endParaRPr lang="en-US" altLang="ja-JP" sz="1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altLang="ja-JP" sz="8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705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ー関連の機械&#10;&#10;中程度の精度で自動的に生成された説明">
            <a:extLst>
              <a:ext uri="{FF2B5EF4-FFF2-40B4-BE49-F238E27FC236}">
                <a16:creationId xmlns:a16="http://schemas.microsoft.com/office/drawing/2014/main" id="{F8D5E656-DB6F-5509-38A1-CEB82C5B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7DF47C2-BF94-E6E7-1633-001A56B08B6C}"/>
              </a:ext>
            </a:extLst>
          </p:cNvPr>
          <p:cNvSpPr/>
          <p:nvPr/>
        </p:nvSpPr>
        <p:spPr>
          <a:xfrm>
            <a:off x="2476597" y="149184"/>
            <a:ext cx="3191436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</a:t>
            </a:r>
            <a:r>
              <a:rPr kumimoji="1" lang="en-US" altLang="ja-JP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R×</a:t>
            </a:r>
            <a:r>
              <a:rPr kumimoji="1" lang="en-US" altLang="ja-JP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Tank</a:t>
            </a:r>
            <a:endParaRPr lang="en-US" altLang="ja-JP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ja-JP" sz="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" altLang="ja-JP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New sensation AR game!</a:t>
            </a:r>
            <a:endParaRPr lang="ja-JP" altLang="en-US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652D6-F493-1AEB-6196-BCE665559ED5}"/>
              </a:ext>
            </a:extLst>
          </p:cNvPr>
          <p:cNvSpPr/>
          <p:nvPr/>
        </p:nvSpPr>
        <p:spPr>
          <a:xfrm>
            <a:off x="5552660" y="149184"/>
            <a:ext cx="3445565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Give Programming Reality with AR</a:t>
            </a:r>
          </a:p>
          <a:p>
            <a:pPr algn="ctr"/>
            <a:endParaRPr lang="en-US" altLang="ja-JP" sz="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" altLang="ja-JP" sz="1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Useful for learning programming!</a:t>
            </a:r>
            <a:endParaRPr lang="en-US" altLang="ja-JP" sz="8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764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ー関連の機械&#10;&#10;中程度の精度で自動的に生成された説明">
            <a:extLst>
              <a:ext uri="{FF2B5EF4-FFF2-40B4-BE49-F238E27FC236}">
                <a16:creationId xmlns:a16="http://schemas.microsoft.com/office/drawing/2014/main" id="{6A9AFD5C-6B1A-DE3D-493A-1328D7EF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7DF47C2-BF94-E6E7-1633-001A56B08B6C}"/>
              </a:ext>
            </a:extLst>
          </p:cNvPr>
          <p:cNvSpPr/>
          <p:nvPr/>
        </p:nvSpPr>
        <p:spPr>
          <a:xfrm>
            <a:off x="2476597" y="149184"/>
            <a:ext cx="319143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</a:t>
            </a:r>
            <a:r>
              <a:rPr kumimoji="1" lang="en-US" altLang="ja-JP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R×</a:t>
            </a:r>
            <a:r>
              <a:rPr kumimoji="1" lang="ja-JP" altLang="en-US" sz="48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坦克</a:t>
            </a:r>
            <a:endParaRPr lang="en-US" altLang="ja-JP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ja-JP" sz="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ja-JP" alt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新型 </a:t>
            </a:r>
            <a:r>
              <a:rPr lang="en" altLang="ja-JP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 </a:t>
            </a:r>
            <a:r>
              <a:rPr lang="ja-JP" alt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游戏</a:t>
            </a:r>
            <a:endParaRPr lang="ja-JP" altLang="en-US" sz="2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652D6-F493-1AEB-6196-BCE665559ED5}"/>
              </a:ext>
            </a:extLst>
          </p:cNvPr>
          <p:cNvSpPr/>
          <p:nvPr/>
        </p:nvSpPr>
        <p:spPr>
          <a:xfrm>
            <a:off x="5648766" y="303072"/>
            <a:ext cx="319143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 </a:t>
            </a:r>
            <a:r>
              <a:rPr lang="ja-JP" alt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将现实带入编程</a:t>
            </a:r>
            <a:endParaRPr lang="en-US" altLang="ja-JP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ja-JP" sz="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ja-JP" altLang="en-US" sz="1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它可用于学习编程！</a:t>
            </a:r>
            <a:endParaRPr lang="en-US" altLang="ja-JP" sz="9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98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53</Words>
  <Application>Microsoft Macintosh PowerPoint</Application>
  <PresentationFormat>ワイド画面</PresentationFormat>
  <Paragraphs>21</Paragraphs>
  <Slides>4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田代　純也</dc:creator>
  <cp:lastModifiedBy>田代　純也</cp:lastModifiedBy>
  <cp:revision>7</cp:revision>
  <dcterms:created xsi:type="dcterms:W3CDTF">2024-02-28T23:38:29Z</dcterms:created>
  <dcterms:modified xsi:type="dcterms:W3CDTF">2024-02-29T01:48:13Z</dcterms:modified>
</cp:coreProperties>
</file>